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6" r:id="rId11"/>
    <p:sldId id="268" r:id="rId1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ker\AppData\Local\Microsoft\Windows\Temporary%20Internet%20Files\Content.IE5\K5VJJJ75\Felte%20dyr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ker\AppData\Local\Microsoft\Windows\Temporary%20Internet%20Files\Content.IE5\MWJNM8TE\Bestandsutvikling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ker\AppData\Local\Microsoft\Windows\Temporary%20Internet%20Files\Content.IE5\K5VJJJ75\Felte%20dyr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ker\AppData\Local\Microsoft\Windows\Temporary%20Internet%20Files\Content.IE5\MWJNM8TE\Bestandsutvikling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ker\AppData\Local\Microsoft\Windows\Temporary%20Internet%20Files\Content.IE5\MWJNM8TE\Bestandsutvikling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ker\AppData\Local\Microsoft\Windows\Temporary%20Internet%20Files\Content.IE5\MWJNM8TE\Bestandsutvikling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uker\AppData\Local\Microsoft\Windows\Temporary%20Internet%20Files\Content.IE5\K5VJJJ75\Felte%20dyr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ue\AppData\Local\Microsoft\Windows\Temporary%20Internet%20Files\Content.Outlook\HKFNG572\R&#229;data%20Froland%20201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due\AppData\Local\Microsoft\Windows\Temporary%20Internet%20Files\Content.Outlook\HKFNG572\R&#229;data%20Froland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7.2182852143482093E-2"/>
          <c:y val="7.454870224555267E-2"/>
          <c:w val="0.88337270341207352"/>
          <c:h val="0.8326195683872849"/>
        </c:manualLayout>
      </c:layout>
      <c:lineChart>
        <c:grouping val="standard"/>
        <c:ser>
          <c:idx val="0"/>
          <c:order val="0"/>
          <c:marker>
            <c:symbol val="none"/>
          </c:marker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Sheet1!$B$9:$L$9</c:f>
              <c:numCache>
                <c:formatCode>General</c:formatCode>
                <c:ptCount val="11"/>
                <c:pt idx="0">
                  <c:v>241</c:v>
                </c:pt>
                <c:pt idx="1">
                  <c:v>246</c:v>
                </c:pt>
                <c:pt idx="2">
                  <c:v>259</c:v>
                </c:pt>
                <c:pt idx="3">
                  <c:v>220</c:v>
                </c:pt>
                <c:pt idx="4">
                  <c:v>207</c:v>
                </c:pt>
                <c:pt idx="5">
                  <c:v>194</c:v>
                </c:pt>
                <c:pt idx="6">
                  <c:v>177</c:v>
                </c:pt>
                <c:pt idx="7">
                  <c:v>169</c:v>
                </c:pt>
                <c:pt idx="8">
                  <c:v>145</c:v>
                </c:pt>
                <c:pt idx="9">
                  <c:v>136</c:v>
                </c:pt>
                <c:pt idx="10">
                  <c:v>138</c:v>
                </c:pt>
              </c:numCache>
            </c:numRef>
          </c:val>
        </c:ser>
        <c:marker val="1"/>
        <c:axId val="41596416"/>
        <c:axId val="41597952"/>
      </c:lineChart>
      <c:catAx>
        <c:axId val="41596416"/>
        <c:scaling>
          <c:orientation val="minMax"/>
        </c:scaling>
        <c:axPos val="b"/>
        <c:numFmt formatCode="General" sourceLinked="1"/>
        <c:tickLblPos val="nextTo"/>
        <c:crossAx val="41597952"/>
        <c:crosses val="autoZero"/>
        <c:auto val="1"/>
        <c:lblAlgn val="ctr"/>
        <c:lblOffset val="100"/>
      </c:catAx>
      <c:valAx>
        <c:axId val="41597952"/>
        <c:scaling>
          <c:orientation val="minMax"/>
        </c:scaling>
        <c:axPos val="l"/>
        <c:majorGridlines/>
        <c:numFmt formatCode="General" sourceLinked="1"/>
        <c:tickLblPos val="nextTo"/>
        <c:crossAx val="4159641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Sheet1!$B$2:$L$2</c:f>
              <c:numCache>
                <c:formatCode>0.00</c:formatCode>
                <c:ptCount val="11"/>
                <c:pt idx="0">
                  <c:v>0.6972704714640201</c:v>
                </c:pt>
                <c:pt idx="1">
                  <c:v>0.55581395348837248</c:v>
                </c:pt>
                <c:pt idx="2">
                  <c:v>0.55196982397317707</c:v>
                </c:pt>
                <c:pt idx="3">
                  <c:v>0.43172268907563044</c:v>
                </c:pt>
                <c:pt idx="4">
                  <c:v>0.46374889478337755</c:v>
                </c:pt>
                <c:pt idx="5">
                  <c:v>0.37063829787234065</c:v>
                </c:pt>
                <c:pt idx="6">
                  <c:v>0.38236457097667093</c:v>
                </c:pt>
                <c:pt idx="7">
                  <c:v>0.42088888888888909</c:v>
                </c:pt>
                <c:pt idx="8">
                  <c:v>0.36212489862124914</c:v>
                </c:pt>
                <c:pt idx="9">
                  <c:v>0.37411207576953442</c:v>
                </c:pt>
                <c:pt idx="10">
                  <c:v>0.40691144708423332</c:v>
                </c:pt>
              </c:numCache>
            </c:numRef>
          </c:val>
        </c:ser>
        <c:ser>
          <c:idx val="1"/>
          <c:order val="1"/>
          <c:marker>
            <c:symbol val="none"/>
          </c:marker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Sheet1!$B$3:$L$3</c:f>
              <c:numCache>
                <c:formatCode>0.00</c:formatCode>
                <c:ptCount val="11"/>
                <c:pt idx="0">
                  <c:v>0.60175242676745988</c:v>
                </c:pt>
                <c:pt idx="1">
                  <c:v>0.56376254802329906</c:v>
                </c:pt>
                <c:pt idx="2">
                  <c:v>0.51385875127942682</c:v>
                </c:pt>
                <c:pt idx="3">
                  <c:v>0.46440793976728284</c:v>
                </c:pt>
                <c:pt idx="4">
                  <c:v>0.4293103448275864</c:v>
                </c:pt>
                <c:pt idx="5">
                  <c:v>0.42560321715817695</c:v>
                </c:pt>
                <c:pt idx="6">
                  <c:v>0.40630914826498432</c:v>
                </c:pt>
                <c:pt idx="7">
                  <c:v>0.4186216006923883</c:v>
                </c:pt>
                <c:pt idx="8">
                  <c:v>0.37625562474432983</c:v>
                </c:pt>
                <c:pt idx="9">
                  <c:v>0.38006287302382818</c:v>
                </c:pt>
                <c:pt idx="10">
                  <c:v>0.34758203799654591</c:v>
                </c:pt>
              </c:numCache>
            </c:numRef>
          </c:val>
        </c:ser>
        <c:ser>
          <c:idx val="2"/>
          <c:order val="2"/>
          <c:marker>
            <c:symbol val="none"/>
          </c:marker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Sheet1!$L$3</c:f>
              <c:numCache>
                <c:formatCode>0.00</c:formatCode>
                <c:ptCount val="1"/>
                <c:pt idx="0">
                  <c:v>0.34758203799654591</c:v>
                </c:pt>
              </c:numCache>
            </c:numRef>
          </c:val>
        </c:ser>
        <c:marker val="1"/>
        <c:axId val="41693184"/>
        <c:axId val="41694720"/>
      </c:lineChart>
      <c:catAx>
        <c:axId val="41693184"/>
        <c:scaling>
          <c:orientation val="minMax"/>
        </c:scaling>
        <c:axPos val="b"/>
        <c:numFmt formatCode="General" sourceLinked="1"/>
        <c:tickLblPos val="nextTo"/>
        <c:crossAx val="41694720"/>
        <c:crosses val="autoZero"/>
        <c:auto val="1"/>
        <c:lblAlgn val="ctr"/>
        <c:lblOffset val="100"/>
      </c:catAx>
      <c:valAx>
        <c:axId val="41694720"/>
        <c:scaling>
          <c:orientation val="minMax"/>
        </c:scaling>
        <c:axPos val="l"/>
        <c:majorGridlines/>
        <c:numFmt formatCode="0.00" sourceLinked="1"/>
        <c:tickLblPos val="nextTo"/>
        <c:crossAx val="41693184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Sheet1!$B$10:$L$10</c:f>
              <c:numCache>
                <c:formatCode>General</c:formatCode>
                <c:ptCount val="11"/>
                <c:pt idx="0">
                  <c:v>0.2240663900414939</c:v>
                </c:pt>
                <c:pt idx="1">
                  <c:v>0.21951219512195133</c:v>
                </c:pt>
                <c:pt idx="2">
                  <c:v>0.24324324324324331</c:v>
                </c:pt>
                <c:pt idx="3">
                  <c:v>0.21363636363636374</c:v>
                </c:pt>
                <c:pt idx="4">
                  <c:v>0.16908212560386468</c:v>
                </c:pt>
                <c:pt idx="5">
                  <c:v>0.15463917525773196</c:v>
                </c:pt>
                <c:pt idx="6">
                  <c:v>0.16949152542372881</c:v>
                </c:pt>
                <c:pt idx="7">
                  <c:v>0.17751479289940839</c:v>
                </c:pt>
                <c:pt idx="8">
                  <c:v>0.23448275862068965</c:v>
                </c:pt>
                <c:pt idx="9">
                  <c:v>0.30147058823529432</c:v>
                </c:pt>
                <c:pt idx="10">
                  <c:v>0.34057971014492766</c:v>
                </c:pt>
              </c:numCache>
            </c:numRef>
          </c:val>
        </c:ser>
        <c:marker val="1"/>
        <c:axId val="41726720"/>
        <c:axId val="41728256"/>
      </c:lineChart>
      <c:catAx>
        <c:axId val="41726720"/>
        <c:scaling>
          <c:orientation val="minMax"/>
        </c:scaling>
        <c:axPos val="b"/>
        <c:numFmt formatCode="General" sourceLinked="1"/>
        <c:tickLblPos val="nextTo"/>
        <c:crossAx val="41728256"/>
        <c:crosses val="autoZero"/>
        <c:auto val="1"/>
        <c:lblAlgn val="ctr"/>
        <c:lblOffset val="100"/>
      </c:catAx>
      <c:valAx>
        <c:axId val="41728256"/>
        <c:scaling>
          <c:orientation val="minMax"/>
        </c:scaling>
        <c:axPos val="l"/>
        <c:majorGridlines/>
        <c:numFmt formatCode="General" sourceLinked="1"/>
        <c:tickLblPos val="nextTo"/>
        <c:crossAx val="41726720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Sheet1!$B$5:$L$5</c:f>
              <c:numCache>
                <c:formatCode>0.00</c:formatCode>
                <c:ptCount val="11"/>
                <c:pt idx="0">
                  <c:v>0.64137931034482798</c:v>
                </c:pt>
                <c:pt idx="1">
                  <c:v>0.57980456026058669</c:v>
                </c:pt>
                <c:pt idx="2">
                  <c:v>0.58514492753623171</c:v>
                </c:pt>
                <c:pt idx="3">
                  <c:v>0.64123711340206191</c:v>
                </c:pt>
                <c:pt idx="4">
                  <c:v>0.54565701559020063</c:v>
                </c:pt>
                <c:pt idx="5">
                  <c:v>0.5286103542234335</c:v>
                </c:pt>
                <c:pt idx="6">
                  <c:v>0.53545232273838628</c:v>
                </c:pt>
                <c:pt idx="7">
                  <c:v>0.54475703324808233</c:v>
                </c:pt>
                <c:pt idx="8">
                  <c:v>0.63352272727272729</c:v>
                </c:pt>
                <c:pt idx="9">
                  <c:v>0.66478873239436664</c:v>
                </c:pt>
                <c:pt idx="10">
                  <c:v>0.58288770053475936</c:v>
                </c:pt>
              </c:numCache>
            </c:numRef>
          </c:val>
        </c:ser>
        <c:ser>
          <c:idx val="1"/>
          <c:order val="1"/>
          <c:marker>
            <c:symbol val="none"/>
          </c:marker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Sheet1!$B$6:$L$6</c:f>
              <c:numCache>
                <c:formatCode>0.00</c:formatCode>
                <c:ptCount val="11"/>
                <c:pt idx="0">
                  <c:v>0.57499151679674265</c:v>
                </c:pt>
                <c:pt idx="1">
                  <c:v>0.57147943742211182</c:v>
                </c:pt>
                <c:pt idx="2">
                  <c:v>0.55452971725331812</c:v>
                </c:pt>
                <c:pt idx="3">
                  <c:v>0.57816021307109222</c:v>
                </c:pt>
                <c:pt idx="4">
                  <c:v>0.52436363636363659</c:v>
                </c:pt>
                <c:pt idx="5">
                  <c:v>0.54202192448233866</c:v>
                </c:pt>
                <c:pt idx="6">
                  <c:v>0.56005509641873308</c:v>
                </c:pt>
                <c:pt idx="7">
                  <c:v>0.5649332970323987</c:v>
                </c:pt>
                <c:pt idx="8">
                  <c:v>0.55696951760876023</c:v>
                </c:pt>
                <c:pt idx="9">
                  <c:v>0.55327156919513609</c:v>
                </c:pt>
                <c:pt idx="10">
                  <c:v>0.52990591397849485</c:v>
                </c:pt>
              </c:numCache>
            </c:numRef>
          </c:val>
        </c:ser>
        <c:marker val="1"/>
        <c:axId val="41744640"/>
        <c:axId val="37625856"/>
      </c:lineChart>
      <c:catAx>
        <c:axId val="41744640"/>
        <c:scaling>
          <c:orientation val="minMax"/>
        </c:scaling>
        <c:axPos val="b"/>
        <c:numFmt formatCode="General" sourceLinked="1"/>
        <c:tickLblPos val="nextTo"/>
        <c:crossAx val="37625856"/>
        <c:crosses val="autoZero"/>
        <c:auto val="1"/>
        <c:lblAlgn val="ctr"/>
        <c:lblOffset val="100"/>
      </c:catAx>
      <c:valAx>
        <c:axId val="37625856"/>
        <c:scaling>
          <c:orientation val="minMax"/>
          <c:min val="0.4"/>
        </c:scaling>
        <c:axPos val="l"/>
        <c:majorGridlines/>
        <c:numFmt formatCode="0.00" sourceLinked="1"/>
        <c:tickLblPos val="nextTo"/>
        <c:crossAx val="41744640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Sheet1!$B$7:$L$7</c:f>
              <c:numCache>
                <c:formatCode>0.00</c:formatCode>
                <c:ptCount val="11"/>
                <c:pt idx="0">
                  <c:v>1.1128526645768033</c:v>
                </c:pt>
                <c:pt idx="1">
                  <c:v>1.1052631578947365</c:v>
                </c:pt>
                <c:pt idx="2">
                  <c:v>1.1235955056179776</c:v>
                </c:pt>
                <c:pt idx="3">
                  <c:v>1.0988593155893536</c:v>
                </c:pt>
                <c:pt idx="4">
                  <c:v>1.0737327188940087</c:v>
                </c:pt>
                <c:pt idx="5">
                  <c:v>1.0987654320987659</c:v>
                </c:pt>
                <c:pt idx="6">
                  <c:v>1.044776119402985</c:v>
                </c:pt>
                <c:pt idx="7">
                  <c:v>1.1657142857142853</c:v>
                </c:pt>
                <c:pt idx="8">
                  <c:v>1.1373626373626369</c:v>
                </c:pt>
                <c:pt idx="9">
                  <c:v>1.1481481481481481</c:v>
                </c:pt>
                <c:pt idx="10">
                  <c:v>1.1436464088397791</c:v>
                </c:pt>
              </c:numCache>
            </c:numRef>
          </c:val>
        </c:ser>
        <c:ser>
          <c:idx val="1"/>
          <c:order val="1"/>
          <c:marker>
            <c:symbol val="none"/>
          </c:marker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Sheet1!$B$8:$L$8</c:f>
              <c:numCache>
                <c:formatCode>0.00</c:formatCode>
                <c:ptCount val="11"/>
                <c:pt idx="0">
                  <c:v>1.1063757245141497</c:v>
                </c:pt>
                <c:pt idx="1">
                  <c:v>1.1124497991967877</c:v>
                </c:pt>
                <c:pt idx="2">
                  <c:v>1.0959677419354839</c:v>
                </c:pt>
                <c:pt idx="3">
                  <c:v>1.1058288548987185</c:v>
                </c:pt>
                <c:pt idx="4">
                  <c:v>1.1045258620689655</c:v>
                </c:pt>
                <c:pt idx="5">
                  <c:v>1.1006781429316641</c:v>
                </c:pt>
                <c:pt idx="6">
                  <c:v>1.093553907586994</c:v>
                </c:pt>
                <c:pt idx="7">
                  <c:v>1.1068616422947126</c:v>
                </c:pt>
                <c:pt idx="8">
                  <c:v>1.1123737373737379</c:v>
                </c:pt>
                <c:pt idx="9">
                  <c:v>1.0911835748792276</c:v>
                </c:pt>
                <c:pt idx="10">
                  <c:v>1.0774748923959818</c:v>
                </c:pt>
              </c:numCache>
            </c:numRef>
          </c:val>
        </c:ser>
        <c:marker val="1"/>
        <c:axId val="37638144"/>
        <c:axId val="37639680"/>
      </c:lineChart>
      <c:catAx>
        <c:axId val="37638144"/>
        <c:scaling>
          <c:orientation val="minMax"/>
        </c:scaling>
        <c:axPos val="b"/>
        <c:numFmt formatCode="General" sourceLinked="1"/>
        <c:tickLblPos val="nextTo"/>
        <c:crossAx val="37639680"/>
        <c:crosses val="autoZero"/>
        <c:auto val="1"/>
        <c:lblAlgn val="ctr"/>
        <c:lblOffset val="100"/>
      </c:catAx>
      <c:valAx>
        <c:axId val="37639680"/>
        <c:scaling>
          <c:orientation val="minMax"/>
        </c:scaling>
        <c:axPos val="l"/>
        <c:majorGridlines/>
        <c:numFmt formatCode="0.00" sourceLinked="1"/>
        <c:tickLblPos val="nextTo"/>
        <c:crossAx val="37638144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Sheet1!$B$4:$L$4</c:f>
              <c:numCache>
                <c:formatCode>0.00</c:formatCode>
                <c:ptCount val="11"/>
                <c:pt idx="0">
                  <c:v>2.0069204152249136</c:v>
                </c:pt>
                <c:pt idx="1">
                  <c:v>2.2825278810408935</c:v>
                </c:pt>
                <c:pt idx="2">
                  <c:v>1.8461538461538467</c:v>
                </c:pt>
                <c:pt idx="3">
                  <c:v>1.7383512544802868</c:v>
                </c:pt>
                <c:pt idx="4">
                  <c:v>2.0596330275229366</c:v>
                </c:pt>
                <c:pt idx="5">
                  <c:v>1.7393364928909945</c:v>
                </c:pt>
                <c:pt idx="6">
                  <c:v>1.7860262008733621</c:v>
                </c:pt>
                <c:pt idx="7">
                  <c:v>1.7935779816513766</c:v>
                </c:pt>
                <c:pt idx="8">
                  <c:v>2.0114285714285707</c:v>
                </c:pt>
                <c:pt idx="9">
                  <c:v>1.5707964601769913</c:v>
                </c:pt>
                <c:pt idx="10">
                  <c:v>1.851485148514852</c:v>
                </c:pt>
              </c:numCache>
            </c:numRef>
          </c:val>
        </c:ser>
        <c:marker val="1"/>
        <c:axId val="37663488"/>
        <c:axId val="37665024"/>
      </c:lineChart>
      <c:catAx>
        <c:axId val="37663488"/>
        <c:scaling>
          <c:orientation val="minMax"/>
        </c:scaling>
        <c:axPos val="b"/>
        <c:numFmt formatCode="General" sourceLinked="1"/>
        <c:tickLblPos val="nextTo"/>
        <c:crossAx val="37665024"/>
        <c:crosses val="autoZero"/>
        <c:auto val="1"/>
        <c:lblAlgn val="ctr"/>
        <c:lblOffset val="100"/>
      </c:catAx>
      <c:valAx>
        <c:axId val="37665024"/>
        <c:scaling>
          <c:orientation val="minMax"/>
          <c:max val="2.5"/>
          <c:min val="1"/>
        </c:scaling>
        <c:axPos val="l"/>
        <c:majorGridlines/>
        <c:numFmt formatCode="0.00" sourceLinked="1"/>
        <c:tickLblPos val="nextTo"/>
        <c:crossAx val="37663488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Sheet1!$B$1:$L$1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Sheet1!$B$29:$L$29</c:f>
              <c:numCache>
                <c:formatCode>General</c:formatCode>
                <c:ptCount val="11"/>
                <c:pt idx="0">
                  <c:v>4</c:v>
                </c:pt>
                <c:pt idx="1">
                  <c:v>2</c:v>
                </c:pt>
                <c:pt idx="2">
                  <c:v>5</c:v>
                </c:pt>
                <c:pt idx="3">
                  <c:v>11</c:v>
                </c:pt>
                <c:pt idx="4">
                  <c:v>7</c:v>
                </c:pt>
                <c:pt idx="5">
                  <c:v>13</c:v>
                </c:pt>
                <c:pt idx="6">
                  <c:v>17</c:v>
                </c:pt>
                <c:pt idx="7">
                  <c:v>33</c:v>
                </c:pt>
                <c:pt idx="8">
                  <c:v>24</c:v>
                </c:pt>
                <c:pt idx="9">
                  <c:v>30</c:v>
                </c:pt>
                <c:pt idx="10">
                  <c:v>26</c:v>
                </c:pt>
              </c:numCache>
            </c:numRef>
          </c:val>
        </c:ser>
        <c:marker val="1"/>
        <c:axId val="37680640"/>
        <c:axId val="37682176"/>
      </c:lineChart>
      <c:catAx>
        <c:axId val="37680640"/>
        <c:scaling>
          <c:orientation val="minMax"/>
        </c:scaling>
        <c:axPos val="b"/>
        <c:numFmt formatCode="General" sourceLinked="1"/>
        <c:tickLblPos val="nextTo"/>
        <c:crossAx val="37682176"/>
        <c:crosses val="autoZero"/>
        <c:auto val="1"/>
        <c:lblAlgn val="ctr"/>
        <c:lblOffset val="100"/>
      </c:catAx>
      <c:valAx>
        <c:axId val="37682176"/>
        <c:scaling>
          <c:orientation val="minMax"/>
        </c:scaling>
        <c:axPos val="l"/>
        <c:majorGridlines/>
        <c:numFmt formatCode="General" sourceLinked="1"/>
        <c:tickLblPos val="nextTo"/>
        <c:crossAx val="37680640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Elg!$Q$2:$Q$57</c:f>
              <c:numCache>
                <c:formatCode>General</c:formatCode>
                <c:ptCount val="29"/>
                <c:pt idx="0">
                  <c:v>2.5</c:v>
                </c:pt>
                <c:pt idx="1">
                  <c:v>1.5</c:v>
                </c:pt>
                <c:pt idx="2">
                  <c:v>2.5</c:v>
                </c:pt>
                <c:pt idx="3">
                  <c:v>3.5</c:v>
                </c:pt>
                <c:pt idx="4">
                  <c:v>8.5</c:v>
                </c:pt>
                <c:pt idx="5">
                  <c:v>2.5</c:v>
                </c:pt>
                <c:pt idx="6">
                  <c:v>1.5</c:v>
                </c:pt>
                <c:pt idx="7">
                  <c:v>1.5</c:v>
                </c:pt>
                <c:pt idx="8">
                  <c:v>1.5</c:v>
                </c:pt>
                <c:pt idx="9">
                  <c:v>1.5</c:v>
                </c:pt>
                <c:pt idx="10">
                  <c:v>3.5</c:v>
                </c:pt>
                <c:pt idx="11">
                  <c:v>9.5</c:v>
                </c:pt>
                <c:pt idx="12">
                  <c:v>2.5</c:v>
                </c:pt>
                <c:pt idx="14">
                  <c:v>2.5</c:v>
                </c:pt>
                <c:pt idx="15">
                  <c:v>2.5</c:v>
                </c:pt>
                <c:pt idx="16">
                  <c:v>2.5</c:v>
                </c:pt>
                <c:pt idx="17">
                  <c:v>5.5</c:v>
                </c:pt>
                <c:pt idx="18">
                  <c:v>2.5</c:v>
                </c:pt>
                <c:pt idx="19">
                  <c:v>2.5</c:v>
                </c:pt>
                <c:pt idx="20">
                  <c:v>1.5</c:v>
                </c:pt>
                <c:pt idx="21">
                  <c:v>3.5</c:v>
                </c:pt>
                <c:pt idx="22">
                  <c:v>0.5</c:v>
                </c:pt>
                <c:pt idx="23">
                  <c:v>0.5</c:v>
                </c:pt>
                <c:pt idx="24">
                  <c:v>4.5</c:v>
                </c:pt>
                <c:pt idx="25">
                  <c:v>1.5</c:v>
                </c:pt>
                <c:pt idx="26">
                  <c:v>3.5</c:v>
                </c:pt>
                <c:pt idx="27">
                  <c:v>1.5</c:v>
                </c:pt>
                <c:pt idx="28">
                  <c:v>4.5</c:v>
                </c:pt>
              </c:numCache>
            </c:numRef>
          </c:xVal>
          <c:yVal>
            <c:numRef>
              <c:f>Elg!$R$2:$R$57</c:f>
              <c:numCache>
                <c:formatCode>General</c:formatCode>
                <c:ptCount val="29"/>
                <c:pt idx="0">
                  <c:v>145</c:v>
                </c:pt>
                <c:pt idx="1">
                  <c:v>139</c:v>
                </c:pt>
                <c:pt idx="2">
                  <c:v>180</c:v>
                </c:pt>
                <c:pt idx="4">
                  <c:v>217</c:v>
                </c:pt>
                <c:pt idx="5">
                  <c:v>145</c:v>
                </c:pt>
                <c:pt idx="6">
                  <c:v>160</c:v>
                </c:pt>
                <c:pt idx="8">
                  <c:v>123</c:v>
                </c:pt>
                <c:pt idx="9">
                  <c:v>94</c:v>
                </c:pt>
                <c:pt idx="10">
                  <c:v>167</c:v>
                </c:pt>
                <c:pt idx="11">
                  <c:v>210</c:v>
                </c:pt>
                <c:pt idx="12">
                  <c:v>123</c:v>
                </c:pt>
                <c:pt idx="13">
                  <c:v>147</c:v>
                </c:pt>
                <c:pt idx="14">
                  <c:v>168</c:v>
                </c:pt>
                <c:pt idx="15">
                  <c:v>143</c:v>
                </c:pt>
                <c:pt idx="16">
                  <c:v>150</c:v>
                </c:pt>
                <c:pt idx="17">
                  <c:v>189</c:v>
                </c:pt>
                <c:pt idx="18">
                  <c:v>191</c:v>
                </c:pt>
                <c:pt idx="19">
                  <c:v>157</c:v>
                </c:pt>
                <c:pt idx="20">
                  <c:v>127</c:v>
                </c:pt>
                <c:pt idx="21">
                  <c:v>155</c:v>
                </c:pt>
                <c:pt idx="22">
                  <c:v>70</c:v>
                </c:pt>
                <c:pt idx="23">
                  <c:v>55</c:v>
                </c:pt>
                <c:pt idx="24">
                  <c:v>211</c:v>
                </c:pt>
                <c:pt idx="25">
                  <c:v>119</c:v>
                </c:pt>
                <c:pt idx="26">
                  <c:v>169</c:v>
                </c:pt>
                <c:pt idx="27">
                  <c:v>124</c:v>
                </c:pt>
                <c:pt idx="28">
                  <c:v>210</c:v>
                </c:pt>
              </c:numCache>
            </c:numRef>
          </c:yVal>
        </c:ser>
        <c:axId val="43921792"/>
        <c:axId val="43923328"/>
      </c:scatterChart>
      <c:valAx>
        <c:axId val="43921792"/>
        <c:scaling>
          <c:orientation val="minMax"/>
        </c:scaling>
        <c:axPos val="b"/>
        <c:numFmt formatCode="General" sourceLinked="1"/>
        <c:tickLblPos val="nextTo"/>
        <c:crossAx val="43923328"/>
        <c:crosses val="autoZero"/>
        <c:crossBetween val="midCat"/>
      </c:valAx>
      <c:valAx>
        <c:axId val="43923328"/>
        <c:scaling>
          <c:orientation val="minMax"/>
        </c:scaling>
        <c:axPos val="l"/>
        <c:majorGridlines/>
        <c:numFmt formatCode="General" sourceLinked="1"/>
        <c:tickLblPos val="nextTo"/>
        <c:crossAx val="43921792"/>
        <c:crosses val="autoZero"/>
        <c:crossBetween val="midCat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Elg!$Q$2:$Q$57</c:f>
              <c:numCache>
                <c:formatCode>General</c:formatCode>
                <c:ptCount val="27"/>
                <c:pt idx="0">
                  <c:v>1.5</c:v>
                </c:pt>
                <c:pt idx="1">
                  <c:v>1.5</c:v>
                </c:pt>
                <c:pt idx="2">
                  <c:v>1.5</c:v>
                </c:pt>
                <c:pt idx="3">
                  <c:v>4.5</c:v>
                </c:pt>
                <c:pt idx="4">
                  <c:v>1.5</c:v>
                </c:pt>
                <c:pt idx="5">
                  <c:v>7.5</c:v>
                </c:pt>
                <c:pt idx="6">
                  <c:v>9.5</c:v>
                </c:pt>
                <c:pt idx="7">
                  <c:v>1.5</c:v>
                </c:pt>
                <c:pt idx="8">
                  <c:v>0.5</c:v>
                </c:pt>
                <c:pt idx="9">
                  <c:v>1.5</c:v>
                </c:pt>
                <c:pt idx="10">
                  <c:v>1.5</c:v>
                </c:pt>
                <c:pt idx="11">
                  <c:v>1.5</c:v>
                </c:pt>
                <c:pt idx="12">
                  <c:v>2.5</c:v>
                </c:pt>
                <c:pt idx="13">
                  <c:v>2.5</c:v>
                </c:pt>
                <c:pt idx="14">
                  <c:v>3.5</c:v>
                </c:pt>
                <c:pt idx="15">
                  <c:v>1.5</c:v>
                </c:pt>
                <c:pt idx="16">
                  <c:v>5.5</c:v>
                </c:pt>
                <c:pt idx="17">
                  <c:v>5.5</c:v>
                </c:pt>
                <c:pt idx="18">
                  <c:v>0.5</c:v>
                </c:pt>
                <c:pt idx="19">
                  <c:v>11.5</c:v>
                </c:pt>
                <c:pt idx="20">
                  <c:v>6.5</c:v>
                </c:pt>
                <c:pt idx="21">
                  <c:v>1.5</c:v>
                </c:pt>
                <c:pt idx="22">
                  <c:v>1.5</c:v>
                </c:pt>
                <c:pt idx="23">
                  <c:v>1.5</c:v>
                </c:pt>
                <c:pt idx="24">
                  <c:v>1.5</c:v>
                </c:pt>
                <c:pt idx="25">
                  <c:v>1.5</c:v>
                </c:pt>
                <c:pt idx="26">
                  <c:v>1.5</c:v>
                </c:pt>
              </c:numCache>
            </c:numRef>
          </c:xVal>
          <c:yVal>
            <c:numRef>
              <c:f>Elg!$R$2:$R$57</c:f>
              <c:numCache>
                <c:formatCode>General</c:formatCode>
                <c:ptCount val="27"/>
                <c:pt idx="0">
                  <c:v>139</c:v>
                </c:pt>
                <c:pt idx="1">
                  <c:v>148</c:v>
                </c:pt>
                <c:pt idx="2">
                  <c:v>98</c:v>
                </c:pt>
                <c:pt idx="3">
                  <c:v>179</c:v>
                </c:pt>
                <c:pt idx="4">
                  <c:v>98</c:v>
                </c:pt>
                <c:pt idx="5">
                  <c:v>220</c:v>
                </c:pt>
                <c:pt idx="6">
                  <c:v>205</c:v>
                </c:pt>
                <c:pt idx="7">
                  <c:v>130</c:v>
                </c:pt>
                <c:pt idx="8">
                  <c:v>33</c:v>
                </c:pt>
                <c:pt idx="9">
                  <c:v>130</c:v>
                </c:pt>
                <c:pt idx="10">
                  <c:v>117</c:v>
                </c:pt>
                <c:pt idx="11">
                  <c:v>84</c:v>
                </c:pt>
                <c:pt idx="12">
                  <c:v>172</c:v>
                </c:pt>
                <c:pt idx="13">
                  <c:v>168</c:v>
                </c:pt>
                <c:pt idx="14">
                  <c:v>190</c:v>
                </c:pt>
                <c:pt idx="15">
                  <c:v>140</c:v>
                </c:pt>
                <c:pt idx="16">
                  <c:v>149</c:v>
                </c:pt>
                <c:pt idx="17">
                  <c:v>133</c:v>
                </c:pt>
                <c:pt idx="18">
                  <c:v>61</c:v>
                </c:pt>
                <c:pt idx="19">
                  <c:v>171</c:v>
                </c:pt>
                <c:pt idx="20">
                  <c:v>201</c:v>
                </c:pt>
                <c:pt idx="22">
                  <c:v>102</c:v>
                </c:pt>
                <c:pt idx="23">
                  <c:v>91</c:v>
                </c:pt>
                <c:pt idx="24">
                  <c:v>142</c:v>
                </c:pt>
                <c:pt idx="25">
                  <c:v>125</c:v>
                </c:pt>
                <c:pt idx="26">
                  <c:v>110</c:v>
                </c:pt>
              </c:numCache>
            </c:numRef>
          </c:yVal>
        </c:ser>
        <c:axId val="44268928"/>
        <c:axId val="44373120"/>
      </c:scatterChart>
      <c:valAx>
        <c:axId val="44268928"/>
        <c:scaling>
          <c:orientation val="minMax"/>
        </c:scaling>
        <c:axPos val="b"/>
        <c:numFmt formatCode="General" sourceLinked="1"/>
        <c:tickLblPos val="nextTo"/>
        <c:crossAx val="44373120"/>
        <c:crosses val="autoZero"/>
        <c:crossBetween val="midCat"/>
      </c:valAx>
      <c:valAx>
        <c:axId val="44373120"/>
        <c:scaling>
          <c:orientation val="minMax"/>
        </c:scaling>
        <c:axPos val="l"/>
        <c:majorGridlines/>
        <c:numFmt formatCode="General" sourceLinked="1"/>
        <c:tickLblPos val="nextTo"/>
        <c:crossAx val="44268928"/>
        <c:crosses val="autoZero"/>
        <c:crossBetween val="midCat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vinklet trekan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7" name="Undertit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grpSp>
        <p:nvGrpSpPr>
          <p:cNvPr id="2" name="Grup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ihånds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ihånds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ihånds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tt linj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lassholder for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46DDB9-46D6-4355-BEEB-42CF61136007}" type="datetimeFigureOut">
              <a:rPr lang="nb-NO" smtClean="0"/>
              <a:pPr/>
              <a:t>08.03.2013</a:t>
            </a:fld>
            <a:endParaRPr lang="nb-NO"/>
          </a:p>
        </p:txBody>
      </p:sp>
      <p:sp>
        <p:nvSpPr>
          <p:cNvPr id="19" name="Plassholder for bunn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b-NO"/>
          </a:p>
        </p:txBody>
      </p:sp>
      <p:sp>
        <p:nvSpPr>
          <p:cNvPr id="27" name="Plassholder for lysbilde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19A8EE-F9DD-4392-A8F6-58742C062EE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6DDB9-46D6-4355-BEEB-42CF61136007}" type="datetimeFigureOut">
              <a:rPr lang="nb-NO" smtClean="0"/>
              <a:pPr/>
              <a:t>08.03.2013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9A8EE-F9DD-4392-A8F6-58742C062EE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6DDB9-46D6-4355-BEEB-42CF61136007}" type="datetimeFigureOut">
              <a:rPr lang="nb-NO" smtClean="0"/>
              <a:pPr/>
              <a:t>08.03.2013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9A8EE-F9DD-4392-A8F6-58742C062EE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6DDB9-46D6-4355-BEEB-42CF61136007}" type="datetimeFigureOut">
              <a:rPr lang="nb-NO" smtClean="0"/>
              <a:pPr/>
              <a:t>08.03.2013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9A8EE-F9DD-4392-A8F6-58742C062E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6DDB9-46D6-4355-BEEB-42CF61136007}" type="datetimeFigureOut">
              <a:rPr lang="nb-NO" smtClean="0"/>
              <a:pPr/>
              <a:t>08.03.2013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9A8EE-F9DD-4392-A8F6-58742C062E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Vinkelteg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inkelteg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6DDB9-46D6-4355-BEEB-42CF61136007}" type="datetimeFigureOut">
              <a:rPr lang="nb-NO" smtClean="0"/>
              <a:pPr/>
              <a:t>08.03.2013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9A8EE-F9DD-4392-A8F6-58742C062E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6DDB9-46D6-4355-BEEB-42CF61136007}" type="datetimeFigureOut">
              <a:rPr lang="nb-NO" smtClean="0"/>
              <a:pPr/>
              <a:t>08.03.2013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9A8EE-F9DD-4392-A8F6-58742C062EE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6DDB9-46D6-4355-BEEB-42CF61136007}" type="datetimeFigureOut">
              <a:rPr lang="nb-NO" smtClean="0"/>
              <a:pPr/>
              <a:t>08.03.2013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9A8EE-F9DD-4392-A8F6-58742C062E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46DDB9-46D6-4355-BEEB-42CF61136007}" type="datetimeFigureOut">
              <a:rPr lang="nb-NO" smtClean="0"/>
              <a:pPr/>
              <a:t>08.03.2013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9A8EE-F9DD-4392-A8F6-58742C062EE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046DDB9-46D6-4355-BEEB-42CF61136007}" type="datetimeFigureOut">
              <a:rPr lang="nb-NO" smtClean="0"/>
              <a:pPr/>
              <a:t>08.03.2013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19A8EE-F9DD-4392-A8F6-58742C062EED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46DDB9-46D6-4355-BEEB-42CF61136007}" type="datetimeFigureOut">
              <a:rPr lang="nb-NO" smtClean="0"/>
              <a:pPr/>
              <a:t>08.03.2013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19A8EE-F9DD-4392-A8F6-58742C062EE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8" name="Frihånds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ihånds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ttvinklet trekan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tt linj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inkelteg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inkelteg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ihånds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ihånds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ttvinklet trekan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tt linj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lassholder for tit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0" name="Plassholder f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046DDB9-46D6-4355-BEEB-42CF61136007}" type="datetimeFigureOut">
              <a:rPr lang="nb-NO" smtClean="0"/>
              <a:pPr/>
              <a:t>08.03.2013</a:t>
            </a:fld>
            <a:endParaRPr lang="nb-NO"/>
          </a:p>
        </p:txBody>
      </p:sp>
      <p:sp>
        <p:nvSpPr>
          <p:cNvPr id="22" name="Plassholder for bunn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b-NO"/>
          </a:p>
        </p:txBody>
      </p:sp>
      <p:sp>
        <p:nvSpPr>
          <p:cNvPr id="18" name="Plassholder for lysbilde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E19A8EE-F9DD-4392-A8F6-58742C062EED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 smtClean="0"/>
              <a:t>Elgbestandens</a:t>
            </a:r>
            <a:r>
              <a:rPr lang="nb-NO" dirty="0" smtClean="0"/>
              <a:t> utvikling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Froland kommune</a:t>
            </a:r>
            <a:endParaRPr lang="nb-N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Vekter på hanndyr </a:t>
            </a:r>
            <a:r>
              <a:rPr lang="nb-NO" dirty="0" err="1" smtClean="0"/>
              <a:t>vs</a:t>
            </a:r>
            <a:r>
              <a:rPr lang="nb-NO" dirty="0" smtClean="0"/>
              <a:t> alder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Vekter på hunndyr </a:t>
            </a:r>
            <a:r>
              <a:rPr lang="nb-NO" dirty="0" err="1" smtClean="0"/>
              <a:t>vs</a:t>
            </a:r>
            <a:r>
              <a:rPr lang="nb-NO" dirty="0" smtClean="0"/>
              <a:t> alder</a:t>
            </a:r>
            <a:endParaRPr lang="nb-NO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Antall felte elg</a:t>
            </a:r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Sett elg pr jegerdagsverk</a:t>
            </a:r>
            <a:endParaRPr lang="nb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Andel kalv i avskytingen</a:t>
            </a:r>
            <a:endParaRPr lang="nb-N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Sett kalv pr ku</a:t>
            </a:r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Plassholder for innhold 8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Sett kalv pr </a:t>
            </a:r>
            <a:r>
              <a:rPr lang="nb-NO" dirty="0" err="1" smtClean="0"/>
              <a:t>kalvku</a:t>
            </a:r>
            <a:endParaRPr lang="nb-N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Sett ku pr okse</a:t>
            </a:r>
            <a:endParaRPr lang="nb-N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Hjort – Antall felt</a:t>
            </a:r>
            <a:endParaRPr lang="nb-N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nb-NO" sz="1800" dirty="0"/>
              <a:t>Saldo 1. jan. 2012	</a:t>
            </a:r>
            <a:r>
              <a:rPr lang="nb-NO" sz="1800" dirty="0" smtClean="0"/>
              <a:t>167 </a:t>
            </a:r>
            <a:r>
              <a:rPr lang="nb-NO" sz="1800" dirty="0"/>
              <a:t>493</a:t>
            </a:r>
          </a:p>
          <a:p>
            <a:r>
              <a:rPr lang="nb-NO" sz="1800" dirty="0"/>
              <a:t>Saldo 31. </a:t>
            </a:r>
            <a:r>
              <a:rPr lang="nb-NO" sz="1800" dirty="0" err="1"/>
              <a:t>des</a:t>
            </a:r>
            <a:r>
              <a:rPr lang="nb-NO" sz="1800" dirty="0"/>
              <a:t> 2012	</a:t>
            </a:r>
            <a:r>
              <a:rPr lang="nb-NO" sz="1800" b="1" dirty="0" smtClean="0"/>
              <a:t>185 </a:t>
            </a:r>
            <a:r>
              <a:rPr lang="nb-NO" sz="1800" b="1" dirty="0"/>
              <a:t>246</a:t>
            </a:r>
          </a:p>
          <a:p>
            <a:pPr>
              <a:buNone/>
            </a:pPr>
            <a:endParaRPr lang="nb-NO" sz="1500" dirty="0"/>
          </a:p>
          <a:p>
            <a:r>
              <a:rPr lang="nb-NO" sz="1500" b="1" dirty="0"/>
              <a:t>Utgifter</a:t>
            </a:r>
            <a:endParaRPr lang="nb-NO" sz="1500" dirty="0"/>
          </a:p>
          <a:p>
            <a:r>
              <a:rPr lang="nb-NO" sz="1500" dirty="0"/>
              <a:t>Tilskudd storvald 	</a:t>
            </a:r>
            <a:r>
              <a:rPr lang="nb-NO" sz="1500" dirty="0" smtClean="0"/>
              <a:t>40</a:t>
            </a:r>
            <a:r>
              <a:rPr lang="nb-NO" sz="1500" dirty="0"/>
              <a:t> 000</a:t>
            </a:r>
          </a:p>
          <a:p>
            <a:r>
              <a:rPr lang="nb-NO" sz="1500" dirty="0"/>
              <a:t>Tilskudd møte </a:t>
            </a:r>
            <a:r>
              <a:rPr lang="nb-NO" sz="1500" dirty="0" smtClean="0"/>
              <a:t>Revsnes	  3</a:t>
            </a:r>
            <a:r>
              <a:rPr lang="nb-NO" sz="1500" dirty="0"/>
              <a:t> 576</a:t>
            </a:r>
          </a:p>
          <a:p>
            <a:r>
              <a:rPr lang="nb-NO" sz="1500" dirty="0"/>
              <a:t>Moms		</a:t>
            </a:r>
            <a:r>
              <a:rPr lang="nb-NO" sz="1500" dirty="0" smtClean="0"/>
              <a:t>  6</a:t>
            </a:r>
            <a:r>
              <a:rPr lang="nb-NO" sz="1500" dirty="0"/>
              <a:t> 769</a:t>
            </a:r>
          </a:p>
          <a:p>
            <a:r>
              <a:rPr lang="nb-NO" sz="1500" dirty="0"/>
              <a:t>Høstmøte m </a:t>
            </a:r>
            <a:r>
              <a:rPr lang="nb-NO" sz="1500" dirty="0" smtClean="0"/>
              <a:t>jaktledere	  6</a:t>
            </a:r>
            <a:r>
              <a:rPr lang="nb-NO" sz="1500" dirty="0"/>
              <a:t> 190</a:t>
            </a:r>
          </a:p>
          <a:p>
            <a:r>
              <a:rPr lang="nb-NO" sz="1500" dirty="0"/>
              <a:t>Utstyr til fallvilt	</a:t>
            </a:r>
            <a:r>
              <a:rPr lang="nb-NO" sz="1500" dirty="0" smtClean="0"/>
              <a:t>	     597</a:t>
            </a:r>
            <a:endParaRPr lang="nb-NO" sz="1500" dirty="0"/>
          </a:p>
          <a:p>
            <a:r>
              <a:rPr lang="nb-NO" sz="1500" dirty="0"/>
              <a:t>Moms		</a:t>
            </a:r>
            <a:r>
              <a:rPr lang="nb-NO" sz="1500" dirty="0" smtClean="0"/>
              <a:t>  6</a:t>
            </a:r>
            <a:r>
              <a:rPr lang="nb-NO" sz="1500" dirty="0"/>
              <a:t> 769</a:t>
            </a:r>
          </a:p>
          <a:p>
            <a:r>
              <a:rPr lang="nb-NO" sz="1500" b="1" dirty="0"/>
              <a:t>Avsetning til bundne </a:t>
            </a:r>
            <a:r>
              <a:rPr lang="nb-NO" sz="1500" b="1" dirty="0" smtClean="0"/>
              <a:t>fond17</a:t>
            </a:r>
            <a:r>
              <a:rPr lang="nb-NO" sz="1500" b="1" dirty="0"/>
              <a:t> 753</a:t>
            </a:r>
            <a:endParaRPr lang="nb-NO" sz="1500" dirty="0"/>
          </a:p>
          <a:p>
            <a:r>
              <a:rPr lang="nb-NO" sz="1500" dirty="0"/>
              <a:t>Totalt		</a:t>
            </a:r>
            <a:r>
              <a:rPr lang="nb-NO" sz="1500"/>
              <a:t>	</a:t>
            </a:r>
            <a:r>
              <a:rPr lang="nb-NO" sz="1500" smtClean="0"/>
              <a:t>  74</a:t>
            </a:r>
            <a:r>
              <a:rPr lang="nb-NO" sz="1500" dirty="0"/>
              <a:t> 885</a:t>
            </a:r>
          </a:p>
          <a:p>
            <a:pPr>
              <a:buNone/>
            </a:pPr>
            <a:r>
              <a:rPr lang="nb-NO" sz="1500" dirty="0"/>
              <a:t> </a:t>
            </a:r>
            <a:endParaRPr lang="nb-NO" sz="1500" dirty="0" smtClean="0"/>
          </a:p>
          <a:p>
            <a:pPr>
              <a:buNone/>
            </a:pPr>
            <a:endParaRPr lang="nb-NO" sz="1500" dirty="0" smtClean="0"/>
          </a:p>
          <a:p>
            <a:pPr>
              <a:buNone/>
            </a:pPr>
            <a:endParaRPr lang="nb-NO" sz="1500" dirty="0" smtClean="0"/>
          </a:p>
          <a:p>
            <a:pPr>
              <a:buNone/>
            </a:pPr>
            <a:endParaRPr lang="nb-NO" sz="1500" dirty="0" smtClean="0"/>
          </a:p>
          <a:p>
            <a:pPr>
              <a:buNone/>
            </a:pPr>
            <a:endParaRPr lang="nb-NO" sz="1500" dirty="0" smtClean="0"/>
          </a:p>
          <a:p>
            <a:pPr>
              <a:buNone/>
            </a:pPr>
            <a:endParaRPr lang="nb-NO" sz="1500" dirty="0" smtClean="0"/>
          </a:p>
          <a:p>
            <a:r>
              <a:rPr lang="nb-NO" sz="1500" b="1" dirty="0" smtClean="0"/>
              <a:t>Inntekter</a:t>
            </a:r>
            <a:endParaRPr lang="nb-NO" sz="1500" dirty="0"/>
          </a:p>
          <a:p>
            <a:r>
              <a:rPr lang="nb-NO" sz="1500" dirty="0"/>
              <a:t>Fellingsavgifter		71 685</a:t>
            </a:r>
          </a:p>
          <a:p>
            <a:r>
              <a:rPr lang="nb-NO" sz="1500" dirty="0"/>
              <a:t>Salg av kjøtt 		</a:t>
            </a:r>
            <a:r>
              <a:rPr lang="nb-NO" sz="1500" dirty="0" smtClean="0"/>
              <a:t>  </a:t>
            </a:r>
            <a:r>
              <a:rPr lang="nb-NO" sz="1500" dirty="0"/>
              <a:t>3 200</a:t>
            </a:r>
          </a:p>
          <a:p>
            <a:r>
              <a:rPr lang="nb-NO" sz="1500" dirty="0"/>
              <a:t>Totalt			</a:t>
            </a:r>
            <a:r>
              <a:rPr lang="nb-NO" sz="1500" dirty="0" smtClean="0"/>
              <a:t>74</a:t>
            </a:r>
            <a:r>
              <a:rPr lang="nb-NO" sz="1500" dirty="0"/>
              <a:t> 885</a:t>
            </a:r>
          </a:p>
          <a:p>
            <a:pPr>
              <a:buNone/>
            </a:pPr>
            <a:r>
              <a:rPr lang="nb-NO" sz="1500" dirty="0"/>
              <a:t> </a:t>
            </a:r>
          </a:p>
          <a:p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Kommunalt viltfond</a:t>
            </a:r>
            <a:endParaRPr lang="nb-N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nneskelig">
  <a:themeElements>
    <a:clrScheme name="Menneskelig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nneskelig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Menneskelig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</TotalTime>
  <Words>49</Words>
  <Application>Microsoft Office PowerPoint</Application>
  <PresentationFormat>Skjermfremvisning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2" baseType="lpstr">
      <vt:lpstr>Menneskelig</vt:lpstr>
      <vt:lpstr>Elgbestandens utvikling</vt:lpstr>
      <vt:lpstr>Antall felte elg</vt:lpstr>
      <vt:lpstr>Sett elg pr jegerdagsverk</vt:lpstr>
      <vt:lpstr>Andel kalv i avskytingen</vt:lpstr>
      <vt:lpstr>Sett kalv pr ku</vt:lpstr>
      <vt:lpstr>Sett kalv pr kalvku</vt:lpstr>
      <vt:lpstr>Sett ku pr okse</vt:lpstr>
      <vt:lpstr>Hjort – Antall felt</vt:lpstr>
      <vt:lpstr>Kommunalt viltfond</vt:lpstr>
      <vt:lpstr>Vekter på hanndyr vs alder</vt:lpstr>
      <vt:lpstr>Vekter på hunndyr vs alder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Elgbestandens utvikling</dc:title>
  <dc:creator>Bruker</dc:creator>
  <cp:lastModifiedBy>Martin Due-Tønnessen</cp:lastModifiedBy>
  <cp:revision>12</cp:revision>
  <dcterms:created xsi:type="dcterms:W3CDTF">2013-03-07T14:21:45Z</dcterms:created>
  <dcterms:modified xsi:type="dcterms:W3CDTF">2013-03-08T12:32:10Z</dcterms:modified>
</cp:coreProperties>
</file>